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8" r:id="rId8"/>
    <p:sldId id="263" r:id="rId9"/>
    <p:sldId id="264" r:id="rId10"/>
    <p:sldId id="265" r:id="rId11"/>
    <p:sldId id="266" r:id="rId12"/>
    <p:sldId id="267" r:id="rId13"/>
    <p:sldId id="257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23"/>
    <p:restoredTop sz="91407"/>
  </p:normalViewPr>
  <p:slideViewPr>
    <p:cSldViewPr snapToGrid="0" snapToObjects="1">
      <p:cViewPr>
        <p:scale>
          <a:sx n="89" d="100"/>
          <a:sy n="89" d="100"/>
        </p:scale>
        <p:origin x="-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4770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7547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6067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314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175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65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632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9117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054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2775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0278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81C6BD-11EA-9948-B11C-8AFDCA6B5B6C}" type="datetimeFigureOut">
              <a:rPr lang="fr-FR" smtClean="0"/>
              <a:t>27/02/2018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78023D-AFDD-A642-A8F6-45385B91084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0750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5" Type="http://schemas.openxmlformats.org/officeDocument/2006/relationships/image" Target="../media/image4.png"/><Relationship Id="rId1" Type="http://schemas.microsoft.com/office/2007/relationships/media" Target="../media/media8.mp4"/><Relationship Id="rId2" Type="http://schemas.openxmlformats.org/officeDocument/2006/relationships/video" Target="../media/media8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5" Type="http://schemas.openxmlformats.org/officeDocument/2006/relationships/image" Target="../media/image4.png"/><Relationship Id="rId1" Type="http://schemas.microsoft.com/office/2007/relationships/media" Target="../media/media9.mp4"/><Relationship Id="rId2" Type="http://schemas.openxmlformats.org/officeDocument/2006/relationships/video" Target="../media/media9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5" Type="http://schemas.openxmlformats.org/officeDocument/2006/relationships/image" Target="../media/image4.png"/><Relationship Id="rId1" Type="http://schemas.microsoft.com/office/2007/relationships/media" Target="../media/media6.mp4"/><Relationship Id="rId2" Type="http://schemas.openxmlformats.org/officeDocument/2006/relationships/video" Target="../media/media6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1" Type="http://schemas.microsoft.com/office/2007/relationships/media" Target="../media/media7.mp4"/><Relationship Id="rId2" Type="http://schemas.openxmlformats.org/officeDocument/2006/relationships/video" Target="../media/media7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 amt="3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69" y="0"/>
            <a:ext cx="11439819" cy="6611387"/>
          </a:xfrm>
          <a:prstGeom prst="rect">
            <a:avLst/>
          </a:prstGeom>
        </p:spPr>
      </p:pic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7143752" y="1490395"/>
            <a:ext cx="4371973" cy="4550571"/>
          </a:xfrm>
          <a:solidFill>
            <a:schemeClr val="bg1">
              <a:lumMod val="75000"/>
              <a:alpha val="28000"/>
            </a:schemeClr>
          </a:solidFill>
          <a:ln>
            <a:noFill/>
          </a:ln>
        </p:spPr>
        <p:txBody>
          <a:bodyPr>
            <a:normAutofit fontScale="25000" lnSpcReduction="20000"/>
          </a:bodyPr>
          <a:lstStyle/>
          <a:p>
            <a:pPr marL="342900" indent="-342900" algn="l">
              <a:buFont typeface="Arial" charset="0"/>
              <a:buChar char="•"/>
            </a:pPr>
            <a:endParaRPr lang="fr-FR" dirty="0" smtClean="0"/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Diversité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Rapidité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Clarté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Valeur ajoutée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Exploration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Itérations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Multi-dimensions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Mise à disposition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Collaboration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sz="9600" dirty="0" smtClean="0"/>
              <a:t>Innovation  </a:t>
            </a:r>
            <a:endParaRPr lang="fr-FR" sz="9600" dirty="0"/>
          </a:p>
        </p:txBody>
      </p:sp>
    </p:spTree>
    <p:extLst>
      <p:ext uri="{BB962C8B-B14F-4D97-AF65-F5344CB8AC3E}">
        <p14:creationId xmlns:p14="http://schemas.microsoft.com/office/powerpoint/2010/main" val="77361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MISE A DISPOSITION </a:t>
            </a:r>
            <a:endParaRPr lang="fr-FR" dirty="0"/>
          </a:p>
        </p:txBody>
      </p:sp>
      <p:pic>
        <p:nvPicPr>
          <p:cNvPr id="5" name="tableau onlin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8530" y="1859492"/>
            <a:ext cx="8194675" cy="4351338"/>
          </a:xfr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695403" y="1506022"/>
            <a:ext cx="6076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Publication sur Tableau Serveur, </a:t>
            </a:r>
            <a:r>
              <a:rPr lang="fr-FR" smtClean="0"/>
              <a:t>Tableau Online, Tableau Public 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333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25008"/>
          </a:xfrm>
        </p:spPr>
        <p:txBody>
          <a:bodyPr/>
          <a:lstStyle/>
          <a:p>
            <a:r>
              <a:rPr lang="fr-FR" dirty="0" smtClean="0"/>
              <a:t>COLLABORATION </a:t>
            </a:r>
            <a:endParaRPr lang="fr-FR" dirty="0"/>
          </a:p>
        </p:txBody>
      </p:sp>
      <p:pic>
        <p:nvPicPr>
          <p:cNvPr id="5" name="collaboration 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1454" y="1980609"/>
            <a:ext cx="7237413" cy="4351337"/>
          </a:xfr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2126610" y="1490134"/>
            <a:ext cx="8160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 Collaboration et sécurité : gestion des accès au données et partage des Dashboards  </a:t>
            </a:r>
          </a:p>
        </p:txBody>
      </p:sp>
    </p:spTree>
    <p:extLst>
      <p:ext uri="{BB962C8B-B14F-4D97-AF65-F5344CB8AC3E}">
        <p14:creationId xmlns:p14="http://schemas.microsoft.com/office/powerpoint/2010/main" val="64315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INNOVATION CONTINUE  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05" y="2513277"/>
            <a:ext cx="5277819" cy="3369734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419" y="2293144"/>
            <a:ext cx="6172716" cy="3413389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225005" y="1885329"/>
            <a:ext cx="2256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Projet Maestro (Beta) 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6096000" y="1838378"/>
            <a:ext cx="3206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Dans la version 10.5 </a:t>
            </a:r>
            <a:r>
              <a:rPr lang="fr-FR" smtClean="0"/>
              <a:t>de Tableau </a:t>
            </a:r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586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TABLEAU FAIT LA DIFFERENCE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43191" y="1690688"/>
            <a:ext cx="10705618" cy="4660680"/>
          </a:xfrm>
        </p:spPr>
        <p:txBody>
          <a:bodyPr>
            <a:normAutofit fontScale="25000" lnSpcReduction="20000"/>
          </a:bodyPr>
          <a:lstStyle/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Diversité des sources de données et des représentations graphiques.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Facilité d’utilisation : interface utilisateur simple et efficace.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Clarté des données représentées (couleurs et filtres)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Valeur ajoutée avec des outils d’analyse innovants (clusters, forecast).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Exploration des données de façon interactive et ludique.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Itération facile avec le clients et création de POCS.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Multi-dimension : Dashboard au format desktop, tablette, téléphone. 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Mise à disposition via Tableau Online / Tableau serveur.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Collaboration et sécurité des données.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Innovations : Maestro (préparation des données) &amp; Hyper (amélioration des performances). </a:t>
            </a:r>
          </a:p>
          <a:p>
            <a:pPr marL="342900" indent="-342900">
              <a:buFont typeface="Arial" charset="0"/>
              <a:buChar char="•"/>
            </a:pPr>
            <a:r>
              <a:rPr lang="fr-FR" sz="9600" dirty="0" smtClean="0"/>
              <a:t>Communauté enthousiaste et partage du savoir (Tableau Public) </a:t>
            </a:r>
            <a:endParaRPr lang="fr-FR" sz="9600" dirty="0"/>
          </a:p>
          <a:p>
            <a:pPr marL="342900" indent="-342900">
              <a:buFont typeface="Arial" charset="0"/>
              <a:buChar char="•"/>
            </a:pP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00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33173" y="541783"/>
            <a:ext cx="10821365" cy="983848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DIVERSITÉ  </a:t>
            </a:r>
            <a:br>
              <a:rPr lang="fr-FR" dirty="0" smtClean="0"/>
            </a:b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88" y="1950352"/>
            <a:ext cx="7840060" cy="4277971"/>
          </a:xfrm>
        </p:spPr>
      </p:pic>
      <p:sp>
        <p:nvSpPr>
          <p:cNvPr id="5" name="ZoneTexte 4"/>
          <p:cNvSpPr txBox="1"/>
          <p:nvPr/>
        </p:nvSpPr>
        <p:spPr>
          <a:xfrm>
            <a:off x="458988" y="1390134"/>
            <a:ext cx="2502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 </a:t>
            </a:r>
            <a:r>
              <a:rPr lang="fr-FR" dirty="0" smtClean="0"/>
              <a:t>Des sources de données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6114" y="1751295"/>
            <a:ext cx="2168557" cy="4798018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8773299" y="1224593"/>
            <a:ext cx="2222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  Des représentations 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6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57163"/>
            <a:ext cx="10515600" cy="1325563"/>
          </a:xfrm>
        </p:spPr>
        <p:txBody>
          <a:bodyPr/>
          <a:lstStyle/>
          <a:p>
            <a:r>
              <a:rPr lang="fr-FR" dirty="0" smtClean="0"/>
              <a:t>RAPIDITÉ </a:t>
            </a:r>
            <a:endParaRPr lang="fr-FR" dirty="0"/>
          </a:p>
        </p:txBody>
      </p:sp>
      <p:pic>
        <p:nvPicPr>
          <p:cNvPr id="8" name="rapidit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1225" y="2109260"/>
            <a:ext cx="7829550" cy="4351338"/>
          </a:xfrm>
        </p:spPr>
      </p:pic>
      <p:sp>
        <p:nvSpPr>
          <p:cNvPr id="11" name="ZoneTexte 10"/>
          <p:cNvSpPr txBox="1"/>
          <p:nvPr/>
        </p:nvSpPr>
        <p:spPr>
          <a:xfrm>
            <a:off x="2074348" y="1619485"/>
            <a:ext cx="3624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Réalisation </a:t>
            </a:r>
            <a:r>
              <a:rPr lang="fr-FR" dirty="0" smtClean="0"/>
              <a:t>d’une </a:t>
            </a:r>
            <a:r>
              <a:rPr lang="fr-FR" smtClean="0"/>
              <a:t>carte en deux clics </a:t>
            </a:r>
            <a:endParaRPr lang="fr-FR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739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CLARTÉ</a:t>
            </a:r>
            <a:br>
              <a:rPr lang="fr-FR" dirty="0" smtClean="0"/>
            </a:br>
            <a:endParaRPr lang="fr-FR" dirty="0"/>
          </a:p>
        </p:txBody>
      </p:sp>
      <p:pic>
        <p:nvPicPr>
          <p:cNvPr id="6" name="clareté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2962" y="1690688"/>
            <a:ext cx="7966075" cy="4351338"/>
          </a:xfrm>
        </p:spPr>
      </p:pic>
      <p:sp>
        <p:nvSpPr>
          <p:cNvPr id="7" name="ZoneTexte 6"/>
          <p:cNvSpPr txBox="1"/>
          <p:nvPr/>
        </p:nvSpPr>
        <p:spPr>
          <a:xfrm>
            <a:off x="2112962" y="1202267"/>
            <a:ext cx="6140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Clarté de la représentation: code couleur, affichage vue entière 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944033"/>
          </a:xfrm>
        </p:spPr>
        <p:txBody>
          <a:bodyPr/>
          <a:lstStyle/>
          <a:p>
            <a:r>
              <a:rPr lang="fr-FR" dirty="0" smtClean="0"/>
              <a:t>VALEUR AJOUTÉE  </a:t>
            </a:r>
            <a:endParaRPr lang="fr-FR" dirty="0"/>
          </a:p>
        </p:txBody>
      </p:sp>
      <p:pic>
        <p:nvPicPr>
          <p:cNvPr id="4" name="previs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0912" y="2040996"/>
            <a:ext cx="7750175" cy="4351338"/>
          </a:xfrm>
        </p:spPr>
      </p:pic>
      <p:sp>
        <p:nvSpPr>
          <p:cNvPr id="5" name="ZoneTexte 4"/>
          <p:cNvSpPr txBox="1"/>
          <p:nvPr/>
        </p:nvSpPr>
        <p:spPr>
          <a:xfrm>
            <a:off x="2220912" y="1504698"/>
            <a:ext cx="2178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Prévisions </a:t>
            </a:r>
            <a:r>
              <a:rPr lang="fr-FR" smtClean="0"/>
              <a:t>des ventes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91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EXPLORATION INTERACTIVE</a:t>
            </a:r>
            <a:endParaRPr lang="fr-FR" dirty="0"/>
          </a:p>
        </p:txBody>
      </p:sp>
      <p:pic>
        <p:nvPicPr>
          <p:cNvPr id="5" name="exploration 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2246" y="2232025"/>
            <a:ext cx="7953375" cy="4351338"/>
          </a:xfr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775368" y="1695080"/>
            <a:ext cx="3811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Dashboards interactifs  = Exploration 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4321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STORYTELLING &amp; FOCUS </a:t>
            </a:r>
            <a:endParaRPr lang="fr-FR" dirty="0"/>
          </a:p>
        </p:txBody>
      </p:sp>
      <p:pic>
        <p:nvPicPr>
          <p:cNvPr id="4" name="histoir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3580" y="2175820"/>
            <a:ext cx="7237413" cy="4351338"/>
          </a:xfrm>
        </p:spPr>
      </p:pic>
      <p:sp>
        <p:nvSpPr>
          <p:cNvPr id="5" name="ZoneTexte 4"/>
          <p:cNvSpPr txBox="1"/>
          <p:nvPr/>
        </p:nvSpPr>
        <p:spPr>
          <a:xfrm>
            <a:off x="2123566" y="1690688"/>
            <a:ext cx="7237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Création d’histoires pour présenter les données de façon interactives 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0803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93687"/>
            <a:ext cx="10515600" cy="1325563"/>
          </a:xfrm>
        </p:spPr>
        <p:txBody>
          <a:bodyPr/>
          <a:lstStyle/>
          <a:p>
            <a:r>
              <a:rPr lang="fr-FR" dirty="0" smtClean="0"/>
              <a:t>ITÉRATIONS </a:t>
            </a:r>
            <a:endParaRPr lang="fr-FR" dirty="0"/>
          </a:p>
        </p:txBody>
      </p:sp>
      <p:pic>
        <p:nvPicPr>
          <p:cNvPr id="5" name="iterati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9067" y="1837733"/>
            <a:ext cx="7481887" cy="4093384"/>
          </a:xfr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2173734" y="1359160"/>
            <a:ext cx="6398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Choisir une représentation en fonction de la question managériale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6151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MULTI-DIMENSIONS </a:t>
            </a:r>
            <a:endParaRPr lang="fr-FR" dirty="0"/>
          </a:p>
        </p:txBody>
      </p:sp>
      <p:pic>
        <p:nvPicPr>
          <p:cNvPr id="5" name="mult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9180" y="1980609"/>
            <a:ext cx="7953375" cy="4351338"/>
          </a:xfr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867" y="75204"/>
            <a:ext cx="2463800" cy="977900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 flipH="1">
            <a:off x="1789329" y="1506022"/>
            <a:ext cx="8447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Adaptation facile des Dashboard au format tablette et </a:t>
            </a:r>
            <a:r>
              <a:rPr lang="fr-FR" dirty="0" err="1" smtClean="0"/>
              <a:t>iphone</a:t>
            </a:r>
            <a:r>
              <a:rPr lang="fr-FR" dirty="0" smtClean="0"/>
              <a:t> 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589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240</Words>
  <Application>Microsoft Macintosh PowerPoint</Application>
  <PresentationFormat>Grand écran</PresentationFormat>
  <Paragraphs>47</Paragraphs>
  <Slides>13</Slides>
  <Notes>0</Notes>
  <HiddenSlides>0</HiddenSlides>
  <MMClips>9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Thème Office</vt:lpstr>
      <vt:lpstr>Présentation PowerPoint</vt:lpstr>
      <vt:lpstr>DIVERSITÉ   </vt:lpstr>
      <vt:lpstr>RAPIDITÉ </vt:lpstr>
      <vt:lpstr>CLARTÉ </vt:lpstr>
      <vt:lpstr>VALEUR AJOUTÉE  </vt:lpstr>
      <vt:lpstr>EXPLORATION INTERACTIVE</vt:lpstr>
      <vt:lpstr>STORYTELLING &amp; FOCUS </vt:lpstr>
      <vt:lpstr>ITÉRATIONS </vt:lpstr>
      <vt:lpstr>MULTI-DIMENSIONS </vt:lpstr>
      <vt:lpstr>MISE A DISPOSITION </vt:lpstr>
      <vt:lpstr>COLLABORATION </vt:lpstr>
      <vt:lpstr>INNOVATION CONTINUE  </vt:lpstr>
      <vt:lpstr>TABLEAU FAIT LA DIFFERENCE 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Vanille Pistache</dc:creator>
  <cp:lastModifiedBy>Vanille Pistache</cp:lastModifiedBy>
  <cp:revision>23</cp:revision>
  <dcterms:created xsi:type="dcterms:W3CDTF">2018-02-27T09:35:53Z</dcterms:created>
  <dcterms:modified xsi:type="dcterms:W3CDTF">2018-02-27T13:29:32Z</dcterms:modified>
</cp:coreProperties>
</file>

<file path=docProps/thumbnail.jpeg>
</file>